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9"/>
  </p:normalViewPr>
  <p:slideViewPr>
    <p:cSldViewPr snapToGrid="0">
      <p:cViewPr varScale="1">
        <p:scale>
          <a:sx n="152" d="100"/>
          <a:sy n="152" d="100"/>
        </p:scale>
        <p:origin x="7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0cdac38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0cdac38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0cdac38bb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d0cdac38bb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0cdac38bb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d0cdac38bb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0cdac38bb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d0cdac38bb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0cdac38bb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0cdac38bb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0cdac38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0cdac38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0cdac38b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0cdac38b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0cdac38b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0cdac38b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0cdac38bb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0cdac38bb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0cdac38bb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0cdac38bb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0cdac38bb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0cdac38bb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0cdac38bb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0cdac38bb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74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guides/apa-citation-gu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5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b="1"/>
              <a:t>                        Science Slide Deck Template</a:t>
            </a:r>
            <a:endParaRPr sz="24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596650"/>
            <a:ext cx="9144000" cy="44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536" b="1">
                <a:solidFill>
                  <a:schemeClr val="dk1"/>
                </a:solidFill>
              </a:rPr>
              <a:t>Read and follow the directions in </a:t>
            </a:r>
            <a:r>
              <a:rPr lang="en" sz="6536" b="1">
                <a:solidFill>
                  <a:srgbClr val="FF0000"/>
                </a:solidFill>
              </a:rPr>
              <a:t>RED </a:t>
            </a:r>
            <a:r>
              <a:rPr lang="en" sz="6536" b="1">
                <a:solidFill>
                  <a:schemeClr val="dk1"/>
                </a:solidFill>
              </a:rPr>
              <a:t>on each of the following slides, then delete the directions, and type in your information on each slide.</a:t>
            </a:r>
            <a:endParaRPr sz="6536" b="1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 b="1">
                <a:solidFill>
                  <a:schemeClr val="dk1"/>
                </a:solidFill>
              </a:rPr>
              <a:t>Do not change the titles or order of the slides. </a:t>
            </a:r>
            <a:r>
              <a:rPr lang="en" sz="5736">
                <a:solidFill>
                  <a:schemeClr val="dk1"/>
                </a:solidFill>
              </a:rPr>
              <a:t> </a:t>
            </a:r>
            <a:endParaRPr sz="5736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 b="1">
                <a:solidFill>
                  <a:schemeClr val="dk1"/>
                </a:solidFill>
              </a:rPr>
              <a:t>Font size for the Title</a:t>
            </a:r>
            <a:r>
              <a:rPr lang="en" sz="5736">
                <a:solidFill>
                  <a:schemeClr val="dk1"/>
                </a:solidFill>
              </a:rPr>
              <a:t> </a:t>
            </a:r>
            <a:r>
              <a:rPr lang="en" sz="5736" b="1">
                <a:solidFill>
                  <a:schemeClr val="dk1"/>
                </a:solidFill>
              </a:rPr>
              <a:t>on each slide </a:t>
            </a:r>
            <a:r>
              <a:rPr lang="en" sz="5736">
                <a:solidFill>
                  <a:schemeClr val="dk1"/>
                </a:solidFill>
              </a:rPr>
              <a:t>= 24 pt.   You may choose the font style and color for the Title.</a:t>
            </a:r>
            <a:endParaRPr sz="5736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 b="1">
                <a:solidFill>
                  <a:schemeClr val="dk1"/>
                </a:solidFill>
              </a:rPr>
              <a:t>Body Font</a:t>
            </a:r>
            <a:r>
              <a:rPr lang="en" sz="5736">
                <a:solidFill>
                  <a:schemeClr val="dk1"/>
                </a:solidFill>
              </a:rPr>
              <a:t>: Arial</a:t>
            </a:r>
            <a:endParaRPr sz="5736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 b="1">
                <a:solidFill>
                  <a:schemeClr val="dk1"/>
                </a:solidFill>
              </a:rPr>
              <a:t>Body Font Size</a:t>
            </a:r>
            <a:r>
              <a:rPr lang="en" sz="5736">
                <a:solidFill>
                  <a:schemeClr val="dk1"/>
                </a:solidFill>
              </a:rPr>
              <a:t>: The smallest font size for the body text is = 14 point, however 18 point is recommended. You may use a smaller font size, down to 10 point, to label drawings or photo credits.   </a:t>
            </a:r>
            <a:endParaRPr sz="5736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 b="1">
                <a:solidFill>
                  <a:schemeClr val="dk1"/>
                </a:solidFill>
              </a:rPr>
              <a:t>Slide limit</a:t>
            </a:r>
            <a:r>
              <a:rPr lang="en" sz="5736">
                <a:solidFill>
                  <a:schemeClr val="dk1"/>
                </a:solidFill>
              </a:rPr>
              <a:t> = </a:t>
            </a:r>
            <a:r>
              <a:rPr lang="en" sz="5736" b="1">
                <a:solidFill>
                  <a:schemeClr val="dk1"/>
                </a:solidFill>
              </a:rPr>
              <a:t>12 slides</a:t>
            </a:r>
            <a:endParaRPr sz="5736" b="1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>
                <a:solidFill>
                  <a:schemeClr val="dk1"/>
                </a:solidFill>
              </a:rPr>
              <a:t>Slide animations and transitions</a:t>
            </a:r>
            <a:r>
              <a:rPr lang="en" sz="5736" b="1">
                <a:solidFill>
                  <a:schemeClr val="dk1"/>
                </a:solidFill>
              </a:rPr>
              <a:t> </a:t>
            </a:r>
            <a:r>
              <a:rPr lang="en" sz="5736" b="1" u="sng">
                <a:solidFill>
                  <a:schemeClr val="dk1"/>
                </a:solidFill>
              </a:rPr>
              <a:t>may not</a:t>
            </a:r>
            <a:r>
              <a:rPr lang="en" sz="5736" b="1">
                <a:solidFill>
                  <a:schemeClr val="dk1"/>
                </a:solidFill>
              </a:rPr>
              <a:t> </a:t>
            </a:r>
            <a:r>
              <a:rPr lang="en" sz="5736">
                <a:solidFill>
                  <a:schemeClr val="dk1"/>
                </a:solidFill>
              </a:rPr>
              <a:t>be used.</a:t>
            </a:r>
            <a:endParaRPr sz="5736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>
                <a:solidFill>
                  <a:schemeClr val="dk1"/>
                </a:solidFill>
              </a:rPr>
              <a:t>Feel free to show photos of you working on your project.  Photos must be taken by student(s) or parents.</a:t>
            </a:r>
            <a:endParaRPr sz="5736">
              <a:solidFill>
                <a:schemeClr val="dk1"/>
              </a:solidFill>
            </a:endParaRPr>
          </a:p>
          <a:p>
            <a:pPr marL="457200" lvl="0" indent="-31966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736">
                <a:solidFill>
                  <a:schemeClr val="dk1"/>
                </a:solidFill>
              </a:rPr>
              <a:t>All graphics, photos, and resources must have sources cited.</a:t>
            </a:r>
            <a:endParaRPr sz="5736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736">
                <a:solidFill>
                  <a:srgbClr val="44546A"/>
                </a:solidFill>
              </a:rPr>
              <a:t> </a:t>
            </a:r>
            <a:endParaRPr sz="5736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7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ctrTitle"/>
          </p:nvPr>
        </p:nvSpPr>
        <p:spPr>
          <a:xfrm>
            <a:off x="311700" y="89625"/>
            <a:ext cx="8520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77" b="1"/>
              <a:t>Discussion </a:t>
            </a:r>
            <a:endParaRPr sz="2400"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311700" y="517125"/>
            <a:ext cx="8520600" cy="45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Summarize and Analyze your data including patterns, trends, errors and variables that could have   influenced the results.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If data was collected, use appropriate statistics (average, % error, and a variety of statistical tests) to analyze and share your results.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Were you able to scientifically explain why you got the results that you did?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If available, relate your findings to other studies or questions that are related to your project. 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What applications do you see for the answer to your question?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Did your project turn out as you expected?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Any Next steps?    Further research questions?    Ideas?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ctrTitle"/>
          </p:nvPr>
        </p:nvSpPr>
        <p:spPr>
          <a:xfrm>
            <a:off x="311700" y="103425"/>
            <a:ext cx="85206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Conclusion</a:t>
            </a:r>
            <a:endParaRPr sz="2400" b="1"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311700" y="606825"/>
            <a:ext cx="8520600" cy="4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 What was the answer to your Question?  Was your Hypothesis correct?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 Did your data verify or not verify your Hypothesis and answer your Question?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 Were you able to scientifically explain </a:t>
            </a:r>
            <a:r>
              <a:rPr lang="en" sz="1400" b="1" i="1">
                <a:solidFill>
                  <a:srgbClr val="FF0000"/>
                </a:solidFill>
              </a:rPr>
              <a:t>why </a:t>
            </a:r>
            <a:r>
              <a:rPr lang="en" sz="1400" i="1">
                <a:solidFill>
                  <a:srgbClr val="FF0000"/>
                </a:solidFill>
              </a:rPr>
              <a:t>you got the results that you did?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 What application(s), if any, do you see for your work? 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 Do you have any further research questions or other variables to test as a result of this project?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 Any Next steps?    Further research questions?    Ideas? </a:t>
            </a:r>
            <a:endParaRPr sz="14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ctrTitle"/>
          </p:nvPr>
        </p:nvSpPr>
        <p:spPr>
          <a:xfrm>
            <a:off x="311700" y="117200"/>
            <a:ext cx="85206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Reflection/Application</a:t>
            </a:r>
            <a:endParaRPr sz="2400" b="1"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1"/>
          </p:nvPr>
        </p:nvSpPr>
        <p:spPr>
          <a:xfrm>
            <a:off x="311700" y="661900"/>
            <a:ext cx="8520600" cy="4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1">
                <a:solidFill>
                  <a:srgbClr val="FF0000"/>
                </a:solidFill>
              </a:rPr>
              <a:t>Things you might want to reflect on:</a:t>
            </a:r>
            <a:endParaRPr sz="14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How your Background Research helped you formulate your Hypothesis and design a way to test it.</a:t>
            </a:r>
            <a:r>
              <a:rPr lang="en" i="1">
                <a:solidFill>
                  <a:srgbClr val="FF0000"/>
                </a:solidFill>
              </a:rPr>
              <a:t> </a:t>
            </a:r>
            <a:endParaRPr sz="14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What you learned from doing this project?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What you might have done differently?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How your results may be applied to everyday life?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Who would be interested in knowing about the results of your project?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How your results may be applied to other similar questions or studies.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</a:rPr>
              <a:t>What next steps or future questions might you investigate?  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ctrTitle"/>
          </p:nvPr>
        </p:nvSpPr>
        <p:spPr>
          <a:xfrm>
            <a:off x="311700" y="110325"/>
            <a:ext cx="85206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endParaRPr sz="2688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b="1"/>
              <a:t>References Cited </a:t>
            </a:r>
            <a:endParaRPr sz="2650" b="1"/>
          </a:p>
        </p:txBody>
      </p:sp>
      <p:sp>
        <p:nvSpPr>
          <p:cNvPr id="121" name="Google Shape;121;p24"/>
          <p:cNvSpPr txBox="1">
            <a:spLocks noGrp="1"/>
          </p:cNvSpPr>
          <p:nvPr>
            <p:ph type="subTitle" idx="1"/>
          </p:nvPr>
        </p:nvSpPr>
        <p:spPr>
          <a:xfrm>
            <a:off x="311700" y="655000"/>
            <a:ext cx="8520600" cy="44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1.  </a:t>
            </a:r>
            <a:r>
              <a:rPr lang="en" sz="1400" b="1" i="1">
                <a:solidFill>
                  <a:srgbClr val="FF0000"/>
                </a:solidFill>
              </a:rPr>
              <a:t>List all citations and resources</a:t>
            </a:r>
            <a:r>
              <a:rPr lang="en" sz="1400" i="1">
                <a:solidFill>
                  <a:srgbClr val="FF0000"/>
                </a:solidFill>
              </a:rPr>
              <a:t>, both print and electronic, including personal interviews, in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     alphabetical order using the </a:t>
            </a:r>
            <a:r>
              <a:rPr lang="en" sz="1400" b="1" i="1">
                <a:solidFill>
                  <a:srgbClr val="FF0000"/>
                </a:solidFill>
              </a:rPr>
              <a:t>APA Citation Guide:   </a:t>
            </a:r>
            <a:r>
              <a:rPr lang="en" sz="1400" i="1">
                <a:solidFill>
                  <a:srgbClr val="FF0000"/>
                </a:solidFill>
              </a:rPr>
              <a:t>See examples at:</a:t>
            </a:r>
            <a:r>
              <a:rPr lang="en" sz="1400" b="1" i="1">
                <a:solidFill>
                  <a:srgbClr val="0000FF"/>
                </a:solidFill>
              </a:rPr>
              <a:t> </a:t>
            </a:r>
            <a:endParaRPr sz="1400" b="1" i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1">
                <a:solidFill>
                  <a:srgbClr val="0563C1"/>
                </a:solidFill>
              </a:rPr>
              <a:t>                  </a:t>
            </a:r>
            <a:r>
              <a:rPr lang="en" sz="1400" b="1" i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https://www.mendeley.com/guides/apa-citation-guide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2.  </a:t>
            </a:r>
            <a:r>
              <a:rPr lang="en" sz="1400" b="1" i="1">
                <a:solidFill>
                  <a:srgbClr val="FF0000"/>
                </a:solidFill>
              </a:rPr>
              <a:t>Citation Requirements:</a:t>
            </a:r>
            <a:endParaRPr sz="14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  -   </a:t>
            </a:r>
            <a:r>
              <a:rPr lang="en" sz="1400" b="1" i="1">
                <a:solidFill>
                  <a:srgbClr val="FF0000"/>
                </a:solidFill>
              </a:rPr>
              <a:t>Jr. Projects</a:t>
            </a:r>
            <a:r>
              <a:rPr lang="en" sz="1400" i="1">
                <a:solidFill>
                  <a:srgbClr val="FF0000"/>
                </a:solidFill>
              </a:rPr>
              <a:t> = Minimum 3 references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  -  </a:t>
            </a:r>
            <a:r>
              <a:rPr lang="en" sz="1400" b="1" i="1">
                <a:solidFill>
                  <a:srgbClr val="FF0000"/>
                </a:solidFill>
              </a:rPr>
              <a:t>Sr. Projects</a:t>
            </a:r>
            <a:r>
              <a:rPr lang="en" sz="1400" i="1">
                <a:solidFill>
                  <a:srgbClr val="FF0000"/>
                </a:solidFill>
              </a:rPr>
              <a:t> = Minimum 5 references   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110350"/>
            <a:ext cx="8378700" cy="5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b="1"/>
              <a:t>                                     Title</a:t>
            </a:r>
            <a:r>
              <a:rPr lang="en" sz="1400" b="1"/>
              <a:t> </a:t>
            </a:r>
            <a:r>
              <a:rPr lang="en" sz="1400" i="1"/>
              <a:t>(</a:t>
            </a:r>
            <a:r>
              <a:rPr lang="en" sz="1400" i="1">
                <a:solidFill>
                  <a:srgbClr val="FF0000"/>
                </a:solidFill>
              </a:rPr>
              <a:t>Type</a:t>
            </a:r>
            <a:r>
              <a:rPr lang="en" sz="1400" i="1"/>
              <a:t> </a:t>
            </a:r>
            <a:r>
              <a:rPr lang="en" sz="1400" i="1">
                <a:solidFill>
                  <a:srgbClr val="FF0000"/>
                </a:solidFill>
              </a:rPr>
              <a:t>creative project title here)</a:t>
            </a:r>
            <a:r>
              <a:rPr lang="en" sz="2400" b="1"/>
              <a:t> </a:t>
            </a:r>
            <a:endParaRPr sz="2400"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685800"/>
            <a:ext cx="8520600" cy="4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Question</a:t>
            </a:r>
            <a:r>
              <a:rPr lang="en"/>
              <a:t>: </a:t>
            </a:r>
            <a:r>
              <a:rPr lang="en" sz="1400" i="1">
                <a:solidFill>
                  <a:srgbClr val="FF0000"/>
                </a:solidFill>
              </a:rPr>
              <a:t>(The Question you are going to ask and answer) .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Examples:   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What are the effects of ______(</a:t>
            </a:r>
            <a:r>
              <a:rPr lang="en" sz="1200" i="1">
                <a:solidFill>
                  <a:srgbClr val="FF0000"/>
                </a:solidFill>
              </a:rPr>
              <a:t>Independent Variable</a:t>
            </a:r>
            <a:r>
              <a:rPr lang="en" sz="1400" i="1">
                <a:solidFill>
                  <a:srgbClr val="FF0000"/>
                </a:solidFill>
              </a:rPr>
              <a:t>) _____on _______(</a:t>
            </a:r>
            <a:r>
              <a:rPr lang="en" sz="1200" i="1">
                <a:solidFill>
                  <a:srgbClr val="FF0000"/>
                </a:solidFill>
              </a:rPr>
              <a:t>Dependent Variable</a:t>
            </a:r>
            <a:r>
              <a:rPr lang="en" sz="1400" i="1">
                <a:solidFill>
                  <a:srgbClr val="FF0000"/>
                </a:solidFill>
              </a:rPr>
              <a:t>)___________?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How does ____</a:t>
            </a:r>
            <a:r>
              <a:rPr lang="en" sz="1200" i="1">
                <a:solidFill>
                  <a:srgbClr val="FF0000"/>
                </a:solidFill>
              </a:rPr>
              <a:t>(Independent Variable)________affect ___________(Dependent Variable)_</a:t>
            </a:r>
            <a:r>
              <a:rPr lang="en" sz="1200">
                <a:solidFill>
                  <a:srgbClr val="FF0000"/>
                </a:solidFill>
              </a:rPr>
              <a:t>______________________?</a:t>
            </a:r>
            <a:endParaRPr sz="1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Name: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School: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Teacher: 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89625"/>
            <a:ext cx="85206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Abstract</a:t>
            </a:r>
            <a:endParaRPr sz="2400" b="1"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648100"/>
            <a:ext cx="8520600" cy="4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the Abstract </a:t>
            </a: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after all your results and analysis are finished.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Abstract is a summary of your project, (</a:t>
            </a: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 words or less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and must include: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Procedures 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and brief analysis (no graphs)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Conclusion (the answer to your question based on your data and with an accurate scientific explanation).</a:t>
            </a:r>
            <a:endParaRPr sz="14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0" y="68950"/>
            <a:ext cx="85206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Background Research </a:t>
            </a:r>
            <a:endParaRPr sz="2400" b="1"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39325" y="586050"/>
            <a:ext cx="8520600" cy="3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Brief summary of the background research- print, digital, and interviews used to answer your question.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•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 citations for the all the resources used throughout the project. </a:t>
            </a: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311700" y="62050"/>
            <a:ext cx="8520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Hypothesis</a:t>
            </a:r>
            <a:endParaRPr sz="2400" b="1"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311700" y="434375"/>
            <a:ext cx="8520600" cy="41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Your “educated answer” to your question, </a:t>
            </a:r>
            <a:r>
              <a:rPr lang="en" sz="1400" b="1" i="1">
                <a:solidFill>
                  <a:srgbClr val="FF0000"/>
                </a:solidFill>
              </a:rPr>
              <a:t>after</a:t>
            </a:r>
            <a:r>
              <a:rPr lang="en" sz="1400" i="1">
                <a:solidFill>
                  <a:srgbClr val="FF0000"/>
                </a:solidFill>
              </a:rPr>
              <a:t> you have done your background research, that you are going to </a:t>
            </a:r>
            <a:r>
              <a:rPr lang="en" sz="1400" b="1" i="1">
                <a:solidFill>
                  <a:srgbClr val="FF0000"/>
                </a:solidFill>
              </a:rPr>
              <a:t>test.</a:t>
            </a:r>
            <a:r>
              <a:rPr lang="en" sz="1400" i="1">
                <a:solidFill>
                  <a:srgbClr val="FF0000"/>
                </a:solidFill>
              </a:rPr>
              <a:t>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Examples: 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 I</a:t>
            </a:r>
            <a:r>
              <a:rPr lang="en" sz="1400" b="1" i="1">
                <a:solidFill>
                  <a:srgbClr val="FF0000"/>
                </a:solidFill>
              </a:rPr>
              <a:t> think that </a:t>
            </a:r>
            <a:r>
              <a:rPr lang="en" sz="1400" i="1">
                <a:solidFill>
                  <a:srgbClr val="FF0000"/>
                </a:solidFill>
              </a:rPr>
              <a:t>_____(state your Hypothesis)_____  </a:t>
            </a:r>
            <a:r>
              <a:rPr lang="en" sz="1400" b="1" i="1">
                <a:solidFill>
                  <a:srgbClr val="FF0000"/>
                </a:solidFill>
              </a:rPr>
              <a:t>because</a:t>
            </a:r>
            <a:r>
              <a:rPr lang="en" sz="1400" i="1">
                <a:solidFill>
                  <a:srgbClr val="FF0000"/>
                </a:solidFill>
              </a:rPr>
              <a:t> ___________(state the reason why you think your Hypothesis is the answer).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0000"/>
                </a:solidFill>
              </a:rPr>
              <a:t> </a:t>
            </a:r>
            <a:endParaRPr sz="14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An</a:t>
            </a:r>
            <a:r>
              <a:rPr lang="en" sz="1400" b="1" i="1">
                <a:solidFill>
                  <a:srgbClr val="FF0000"/>
                </a:solidFill>
              </a:rPr>
              <a:t> “If–then” statement</a:t>
            </a:r>
            <a:r>
              <a:rPr lang="en" sz="1400" i="1">
                <a:solidFill>
                  <a:srgbClr val="FF0000"/>
                </a:solidFill>
              </a:rPr>
              <a:t> will include both the Independent variable and the Dependent variable.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“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_______(Independent variable), 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then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______(Dependent Variable)______________.</a:t>
            </a:r>
            <a:endParaRPr sz="1400" i="1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</a:t>
            </a:r>
            <a:endParaRPr sz="1400" i="1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</a:rPr>
              <a:t>“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</a:rPr>
              <a:t>If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plants are </a:t>
            </a:r>
            <a:r>
              <a:rPr lang="en" sz="1400" i="1" u="sng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watered with a 10% a soap solution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then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their </a:t>
            </a:r>
            <a:r>
              <a:rPr lang="en" sz="1400" i="1" u="sng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growth will be negatively affected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”.</a:t>
            </a:r>
            <a:endParaRPr sz="1400" i="1">
              <a:solidFill>
                <a:srgbClr val="FF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                     (Independent Variable)       			             (Dependent Variable)</a:t>
            </a:r>
            <a:endParaRPr sz="1400" i="1">
              <a:solidFill>
                <a:srgbClr val="FF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</a:rPr>
              <a:t>If 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you </a:t>
            </a:r>
            <a:r>
              <a:rPr lang="en" sz="1400" i="1" u="sng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increase the amount of electrical current,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400" b="1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then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" sz="1400" i="1" u="sng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motor will turn faster</a:t>
            </a: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.”</a:t>
            </a:r>
            <a:endParaRPr sz="1400" i="1">
              <a:solidFill>
                <a:srgbClr val="FF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              (Independent Variable)       			       (Dependent Variable)</a:t>
            </a:r>
            <a:endParaRPr sz="1400" i="1">
              <a:solidFill>
                <a:srgbClr val="FF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311700" y="103425"/>
            <a:ext cx="85206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Materials</a:t>
            </a:r>
            <a:endParaRPr sz="2400" b="1"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11700" y="593025"/>
            <a:ext cx="8520600" cy="42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Provide a </a:t>
            </a:r>
            <a:r>
              <a:rPr lang="en" sz="1400" b="1" i="1">
                <a:solidFill>
                  <a:srgbClr val="FF0000"/>
                </a:solidFill>
              </a:rPr>
              <a:t>detailed</a:t>
            </a:r>
            <a:r>
              <a:rPr lang="en" sz="1400" i="1">
                <a:solidFill>
                  <a:srgbClr val="FF0000"/>
                </a:solidFill>
              </a:rPr>
              <a:t> list of all the items you used to complete your project.  (be specific: size, number, amount. etc.)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ctrTitle"/>
          </p:nvPr>
        </p:nvSpPr>
        <p:spPr>
          <a:xfrm>
            <a:off x="311700" y="1103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Procedures</a:t>
            </a:r>
            <a:endParaRPr sz="2400" b="1"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"/>
          </p:nvPr>
        </p:nvSpPr>
        <p:spPr>
          <a:xfrm>
            <a:off x="311700" y="696375"/>
            <a:ext cx="8520600" cy="4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 sz="1400" i="1">
                <a:solidFill>
                  <a:srgbClr val="FF0000"/>
                </a:solidFill>
              </a:rPr>
              <a:t>List and number all the steps/procedures you followed to complete your project. </a:t>
            </a:r>
            <a:endParaRPr sz="1400" i="1"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 sz="1400" i="1">
                <a:solidFill>
                  <a:srgbClr val="FF0000"/>
                </a:solidFill>
              </a:rPr>
              <a:t>The Procedures should be specifically written so others may replicate your exact steps. </a:t>
            </a:r>
            <a:endParaRPr sz="1400" i="1"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 sz="1400" i="1">
                <a:solidFill>
                  <a:srgbClr val="FF0000"/>
                </a:solidFill>
              </a:rPr>
              <a:t>Provide specific information: size, shape, quantities, materials, experimental set-up, etc..</a:t>
            </a:r>
            <a:endParaRPr sz="1400" i="1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ctrTitle"/>
          </p:nvPr>
        </p:nvSpPr>
        <p:spPr>
          <a:xfrm>
            <a:off x="311700" y="117200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5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50" b="1"/>
              <a:t> Results - Data/Observations</a:t>
            </a:r>
            <a:endParaRPr sz="2400"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311700" y="572275"/>
            <a:ext cx="8520600" cy="4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Include any qualitative and quantitative data collected while testing your Hypothesis.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Include charts and graphs of your results.</a:t>
            </a:r>
            <a:r>
              <a:rPr lang="en" sz="1200" i="1">
                <a:solidFill>
                  <a:srgbClr val="FF0000"/>
                </a:solidFill>
              </a:rPr>
              <a:t>  </a:t>
            </a:r>
            <a:endParaRPr sz="12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Use appropriate statistics (average, % error, and a variety of statistical tests) to analyze and share your results.</a:t>
            </a:r>
            <a:endParaRPr sz="12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ctrTitle"/>
          </p:nvPr>
        </p:nvSpPr>
        <p:spPr>
          <a:xfrm>
            <a:off x="311700" y="117200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5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50" b="1" dirty="0"/>
              <a:t> Results - Data/Observations (Continued)</a:t>
            </a:r>
            <a:endParaRPr sz="24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311700" y="572275"/>
            <a:ext cx="8520600" cy="4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Include any qualitative and quantitative data collected while testing your Hypothesis. </a:t>
            </a:r>
            <a:endParaRPr sz="14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</a:rPr>
              <a:t>Include charts and graphs of your results.</a:t>
            </a:r>
            <a:r>
              <a:rPr lang="en" sz="1200" i="1">
                <a:solidFill>
                  <a:srgbClr val="FF0000"/>
                </a:solidFill>
              </a:rPr>
              <a:t>  </a:t>
            </a:r>
            <a:endParaRPr sz="1200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FF0000"/>
                </a:solidFill>
              </a:rPr>
              <a:t>Use appropriate statistics (average, % error, and a variety of statistical tests) to analyze and share your results.</a:t>
            </a:r>
            <a:endParaRPr sz="12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662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1015</Words>
  <Application>Microsoft Macintosh PowerPoint</Application>
  <PresentationFormat>On-screen Show (16:9)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</vt:lpstr>
      <vt:lpstr>Arial</vt:lpstr>
      <vt:lpstr>Georgia</vt:lpstr>
      <vt:lpstr>Calibri</vt:lpstr>
      <vt:lpstr>Simple Light</vt:lpstr>
      <vt:lpstr>                        Science Slide Deck Template</vt:lpstr>
      <vt:lpstr>                                     Title (Type creative project title here) </vt:lpstr>
      <vt:lpstr>Abstract</vt:lpstr>
      <vt:lpstr>Background Research </vt:lpstr>
      <vt:lpstr>Hypothesis</vt:lpstr>
      <vt:lpstr>Materials</vt:lpstr>
      <vt:lpstr>Procedures</vt:lpstr>
      <vt:lpstr>  Results - Data/Observations</vt:lpstr>
      <vt:lpstr>  Results - Data/Observations (Continued)</vt:lpstr>
      <vt:lpstr>Discussion </vt:lpstr>
      <vt:lpstr>Conclusion</vt:lpstr>
      <vt:lpstr>Reflection/Application</vt:lpstr>
      <vt:lpstr> References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Science Slide Deck Template</dc:title>
  <cp:lastModifiedBy>Prasanthi Sathyaprakash</cp:lastModifiedBy>
  <cp:revision>3</cp:revision>
  <dcterms:modified xsi:type="dcterms:W3CDTF">2023-02-01T22:58:15Z</dcterms:modified>
</cp:coreProperties>
</file>